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524" r:id="rId3"/>
    <p:sldId id="523" r:id="rId4"/>
    <p:sldId id="519" r:id="rId5"/>
    <p:sldId id="520" r:id="rId6"/>
    <p:sldId id="521" r:id="rId7"/>
    <p:sldId id="52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E6C500B-771F-4A27-AB1E-B0628560A827}">
          <p14:sldIdLst>
            <p14:sldId id="257"/>
            <p14:sldId id="524"/>
            <p14:sldId id="523"/>
            <p14:sldId id="519"/>
            <p14:sldId id="520"/>
            <p14:sldId id="521"/>
            <p14:sldId id="522"/>
          </p14:sldIdLst>
        </p14:section>
        <p14:section name="Untitled Section" id="{B3F78253-7EF0-4999-8F0B-FB8FF31FD15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" initials="AU" lastIdx="1" clrIdx="0">
    <p:extLst>
      <p:ext uri="{19B8F6BF-5375-455C-9EA6-DF929625EA0E}">
        <p15:presenceInfo xmlns:p15="http://schemas.microsoft.com/office/powerpoint/2012/main" userId="A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5" autoAdjust="0"/>
    <p:restoredTop sz="84741" autoAdjust="0"/>
  </p:normalViewPr>
  <p:slideViewPr>
    <p:cSldViewPr snapToGrid="0">
      <p:cViewPr varScale="1">
        <p:scale>
          <a:sx n="70" d="100"/>
          <a:sy n="70" d="100"/>
        </p:scale>
        <p:origin x="192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71043-8DF1-4871-A3DC-820FFF21B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34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71043-8DF1-4871-A3DC-820FFF21BB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7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96532" y="1398681"/>
            <a:ext cx="107958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2023 EESC W3400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16: Natural textures created using the 2D FFT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Computational Earth Science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Bill Menke, Instructor</a:t>
            </a:r>
          </a:p>
          <a:p>
            <a:pPr algn="ctr"/>
            <a:r>
              <a:rPr lang="en-US" sz="2800" dirty="0"/>
              <a:t>Emily Glazer, Teaching Assistant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TR 2:40 – 3:55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96532" y="2628769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Science</a:t>
            </a:r>
            <a:endParaRPr lang="en-US" sz="2800" b="1" dirty="0"/>
          </a:p>
          <a:p>
            <a:pPr algn="ctr"/>
            <a:r>
              <a:rPr lang="en-US" sz="2800" b="1" dirty="0" smtClean="0"/>
              <a:t>Lecture 16</a:t>
            </a:r>
            <a:r>
              <a:rPr lang="en-US" sz="2800" b="1" dirty="0"/>
              <a:t> </a:t>
            </a:r>
            <a:r>
              <a:rPr lang="en-US" sz="2800" b="1" dirty="0" smtClean="0"/>
              <a:t>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1635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8E637B-2212-0742-DCAE-B1FDCAA080EA}"/>
              </a:ext>
            </a:extLst>
          </p:cNvPr>
          <p:cNvSpPr txBox="1"/>
          <p:nvPr/>
        </p:nvSpPr>
        <p:spPr>
          <a:xfrm>
            <a:off x="641614" y="360796"/>
            <a:ext cx="3361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assignments: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B11553-0DCE-461D-2E9D-A1AF8EFD6AD9}"/>
              </a:ext>
            </a:extLst>
          </p:cNvPr>
          <p:cNvSpPr txBox="1"/>
          <p:nvPr/>
        </p:nvSpPr>
        <p:spPr>
          <a:xfrm>
            <a:off x="641614" y="1191005"/>
            <a:ext cx="104203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design random 2D field that captures the texture of a natural one</a:t>
            </a:r>
          </a:p>
          <a:p>
            <a:endParaRPr lang="en-US" sz="2800" b="1" dirty="0"/>
          </a:p>
          <a:p>
            <a:r>
              <a:rPr lang="en-US" sz="2800" b="1" dirty="0"/>
              <a:t>choice of four autocorrelation functions</a:t>
            </a:r>
          </a:p>
          <a:p>
            <a:r>
              <a:rPr lang="en-US" sz="2800" b="1" dirty="0"/>
              <a:t>	Gaussian (TYPE=1)</a:t>
            </a:r>
          </a:p>
          <a:p>
            <a:r>
              <a:rPr lang="en-US" sz="2800" b="1" dirty="0"/>
              <a:t>	Exponential (TYPE=2)</a:t>
            </a:r>
          </a:p>
          <a:p>
            <a:r>
              <a:rPr lang="en-US" sz="2800" b="1" dirty="0"/>
              <a:t>	Gaussian-Oscillatory (TYPE=3)</a:t>
            </a:r>
          </a:p>
          <a:p>
            <a:r>
              <a:rPr lang="en-US" sz="2800" b="1" dirty="0"/>
              <a:t>	Exponential-Oscillatory (TYPE=4)</a:t>
            </a:r>
          </a:p>
          <a:p>
            <a:endParaRPr lang="en-US" sz="2800" b="1" dirty="0"/>
          </a:p>
          <a:p>
            <a:r>
              <a:rPr lang="en-US" sz="2800" b="1" dirty="0"/>
              <a:t>and whether the field has the target autocorrelation</a:t>
            </a:r>
          </a:p>
          <a:p>
            <a:r>
              <a:rPr lang="en-US" sz="2800" b="1" dirty="0"/>
              <a:t>exactly (EXACT=1) or only approximately (EXACT=0)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4B424E01-3286-C47B-7BD3-05A34FD8C093}"/>
              </a:ext>
            </a:extLst>
          </p:cNvPr>
          <p:cNvSpPr/>
          <p:nvPr/>
        </p:nvSpPr>
        <p:spPr>
          <a:xfrm>
            <a:off x="7292897" y="2486722"/>
            <a:ext cx="234175" cy="802549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11EFC5C-D1BB-AE3A-57F4-8DE969597FD1}"/>
              </a:ext>
            </a:extLst>
          </p:cNvPr>
          <p:cNvSpPr/>
          <p:nvPr/>
        </p:nvSpPr>
        <p:spPr>
          <a:xfrm>
            <a:off x="7292897" y="3568729"/>
            <a:ext cx="234175" cy="68863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FB4CC-DABF-2F2C-7449-C2CFE5E79F85}"/>
              </a:ext>
            </a:extLst>
          </p:cNvPr>
          <p:cNvSpPr txBox="1"/>
          <p:nvPr/>
        </p:nvSpPr>
        <p:spPr>
          <a:xfrm>
            <a:off x="7908969" y="2458274"/>
            <a:ext cx="2296078" cy="83099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two parameters,</a:t>
            </a:r>
          </a:p>
          <a:p>
            <a:r>
              <a:rPr lang="en-US" sz="2400" b="1" dirty="0" err="1"/>
              <a:t>sx</a:t>
            </a:r>
            <a:r>
              <a:rPr lang="en-US" sz="2400" b="1" dirty="0"/>
              <a:t> and </a:t>
            </a:r>
            <a:r>
              <a:rPr lang="en-US" sz="2400" b="1" dirty="0" err="1"/>
              <a:t>sy</a:t>
            </a:r>
            <a:endParaRPr lang="en-US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69D3E2-E15F-5E7F-5228-AD2053DA968C}"/>
              </a:ext>
            </a:extLst>
          </p:cNvPr>
          <p:cNvSpPr txBox="1"/>
          <p:nvPr/>
        </p:nvSpPr>
        <p:spPr>
          <a:xfrm>
            <a:off x="7908969" y="3391608"/>
            <a:ext cx="2329227" cy="83099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four parameters,</a:t>
            </a:r>
          </a:p>
          <a:p>
            <a:r>
              <a:rPr lang="en-US" sz="2400" b="1" dirty="0" err="1"/>
              <a:t>sx</a:t>
            </a:r>
            <a:r>
              <a:rPr lang="en-US" sz="2400" b="1" dirty="0"/>
              <a:t>, </a:t>
            </a:r>
            <a:r>
              <a:rPr lang="en-US" sz="2400" b="1" dirty="0" err="1"/>
              <a:t>sy</a:t>
            </a:r>
            <a:r>
              <a:rPr lang="en-US" sz="2400" b="1" dirty="0"/>
              <a:t>, Lx and Ly</a:t>
            </a:r>
          </a:p>
        </p:txBody>
      </p:sp>
    </p:spTree>
    <p:extLst>
      <p:ext uri="{BB962C8B-B14F-4D97-AF65-F5344CB8AC3E}">
        <p14:creationId xmlns:p14="http://schemas.microsoft.com/office/powerpoint/2010/main" val="321770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29741" y="305040"/>
            <a:ext cx="3361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1: Clouds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4D9429-AF30-235C-2F80-95763063E5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01"/>
          <a:stretch/>
        </p:blipFill>
        <p:spPr>
          <a:xfrm>
            <a:off x="3512635" y="1349298"/>
            <a:ext cx="4244897" cy="431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73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29741" y="305040"/>
            <a:ext cx="422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2: Ocean waves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3B350D-0CFE-83CF-433A-0DB0B1B16E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25"/>
          <a:stretch/>
        </p:blipFill>
        <p:spPr>
          <a:xfrm>
            <a:off x="3125575" y="1141669"/>
            <a:ext cx="4881001" cy="492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2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29741" y="305040"/>
            <a:ext cx="422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3: Oil reservoir</a:t>
            </a:r>
            <a:endParaRPr lang="en-US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B546A9-9FC0-9980-02D7-ABD8196F9327}"/>
              </a:ext>
            </a:extLst>
          </p:cNvPr>
          <p:cNvSpPr/>
          <p:nvPr/>
        </p:nvSpPr>
        <p:spPr>
          <a:xfrm>
            <a:off x="568712" y="3801993"/>
            <a:ext cx="1438508" cy="2130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9B101C-E28F-29F2-BDFC-C2D6F8E93EF6}"/>
              </a:ext>
            </a:extLst>
          </p:cNvPr>
          <p:cNvSpPr/>
          <p:nvPr/>
        </p:nvSpPr>
        <p:spPr>
          <a:xfrm>
            <a:off x="1345636" y="2001475"/>
            <a:ext cx="2802618" cy="227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059CA9-D713-C690-73F4-C6DBFDBA88E0}"/>
              </a:ext>
            </a:extLst>
          </p:cNvPr>
          <p:cNvSpPr/>
          <p:nvPr/>
        </p:nvSpPr>
        <p:spPr>
          <a:xfrm>
            <a:off x="4148254" y="3770697"/>
            <a:ext cx="2802618" cy="227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6F6E56-2D3E-B776-A099-9039166E32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7" t="35922" r="10988" b="9596"/>
          <a:stretch/>
        </p:blipFill>
        <p:spPr>
          <a:xfrm>
            <a:off x="3590693" y="1395552"/>
            <a:ext cx="4690302" cy="429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29742" y="305040"/>
            <a:ext cx="3305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4: hilly topography</a:t>
            </a:r>
            <a:endParaRPr lang="en-US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059CA9-D713-C690-73F4-C6DBFDBA88E0}"/>
              </a:ext>
            </a:extLst>
          </p:cNvPr>
          <p:cNvSpPr/>
          <p:nvPr/>
        </p:nvSpPr>
        <p:spPr>
          <a:xfrm>
            <a:off x="4148254" y="3770697"/>
            <a:ext cx="2802618" cy="2275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1179AE-377B-7845-FD3A-AE2C9E567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77" t="13496" r="7805" b="1951"/>
          <a:stretch/>
        </p:blipFill>
        <p:spPr>
          <a:xfrm>
            <a:off x="4077573" y="650307"/>
            <a:ext cx="6768791" cy="579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03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3017</TotalTime>
  <Words>95</Words>
  <Application>Microsoft Office PowerPoint</Application>
  <PresentationFormat>Widescreen</PresentationFormat>
  <Paragraphs>33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102</cp:revision>
  <dcterms:created xsi:type="dcterms:W3CDTF">2023-10-13T16:14:50Z</dcterms:created>
  <dcterms:modified xsi:type="dcterms:W3CDTF">2025-08-16T01:21:16Z</dcterms:modified>
</cp:coreProperties>
</file>